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333" r:id="rId5"/>
    <p:sldId id="33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5F476F-4DB8-1B4E-9F0D-0FC3A7B6EA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7652C3-4FEE-8E47-8288-54535088D7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86F49-5498-ED40-9B5D-888D4CFE6920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48E80E-76E9-AD46-91CA-97DB3FE68F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346D0-C57C-8C4F-A90C-7FE2E6044E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01B1D-5014-C245-9F1C-0D32CBBB5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6856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A7D3E-53CB-2841-AC67-71A087C4B257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73B3-C954-934F-B035-415523FDD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209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57EC-C967-9441-BEEE-20D41BD3689E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9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B774-FC57-534B-B5AB-BF345560ADCE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4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6CCB-63FC-C849-B7C6-32E105CBF453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8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5271-54E8-454C-AFD0-F0A34F994E4E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786E-7EDA-E542-9CB4-5C9ADC8E74EA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06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A72B-4EEA-3D4D-B528-F22BCDBE059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6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96E6-644D-824A-85D7-26B25D10C7E7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6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033C-F07F-4642-AF3C-CBB4453A3231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4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00AF-1FC2-DA49-946E-A35495EBA8D7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2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D897-BA4D-CE48-BDC8-78CBB2182A0B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8EA7-587B-9149-8836-B932275ACB6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5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7313-77E3-F740-9314-CBEA2F941786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96F20-AE07-D740-8DBA-DEC1E948C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74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009411E-97D0-4854-85C7-4DD236F581E2}"/>
              </a:ext>
            </a:extLst>
          </p:cNvPr>
          <p:cNvSpPr txBox="1"/>
          <p:nvPr/>
        </p:nvSpPr>
        <p:spPr>
          <a:xfrm>
            <a:off x="418289" y="379379"/>
            <a:ext cx="848251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ホームページ（</a:t>
            </a:r>
            <a:r>
              <a:rPr lang="en-US" altLang="ja-JP" sz="24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https://</a:t>
            </a:r>
            <a:r>
              <a:rPr lang="en-US" altLang="ja-JP" sz="2400" dirty="0" err="1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www.environmentalisotope.jp</a:t>
            </a:r>
            <a:r>
              <a:rPr lang="ja-JP" altLang="en-US" sz="24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）に載せる情報の送付依頼</a:t>
            </a:r>
            <a:r>
              <a:rPr lang="ja-JP" altLang="en-US" sz="24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：締め切り</a:t>
            </a:r>
            <a:r>
              <a:rPr lang="en-US" altLang="ja-JP" sz="240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2023</a:t>
            </a:r>
            <a:r>
              <a:rPr lang="ja-JP" altLang="en-US" sz="240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年</a:t>
            </a:r>
            <a:r>
              <a:rPr lang="en-US" altLang="ja-JP" sz="240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1</a:t>
            </a:r>
            <a:r>
              <a:rPr lang="ja-JP" altLang="en-US" sz="240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23</a:t>
            </a:r>
            <a:r>
              <a:rPr lang="ja-JP" altLang="en-US" sz="2400">
                <a:solidFill>
                  <a:srgbClr val="FF00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日（月）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ppt 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１枚目（本ページ）に、以下をご記入願います。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・一言でわかるタイトル</a:t>
            </a:r>
          </a:p>
          <a:p>
            <a:endParaRPr lang="ja-JP" altLang="en-US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・</a:t>
            </a:r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200-300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字程度の説明文</a:t>
            </a:r>
          </a:p>
          <a:p>
            <a:endParaRPr lang="ja-JP" altLang="en-US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・キーワードを</a:t>
            </a:r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5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つ以内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ja-JP" altLang="en-US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ja-JP" altLang="en-US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07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0C7BAC-B213-467E-AC74-3579552811BC}"/>
              </a:ext>
            </a:extLst>
          </p:cNvPr>
          <p:cNvSpPr txBox="1"/>
          <p:nvPr/>
        </p:nvSpPr>
        <p:spPr>
          <a:xfrm>
            <a:off x="862717" y="621415"/>
            <a:ext cx="778830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ppt 2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枚目（本ページ）に、以下の記入をお願いします。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・皆さんの研究例がわかる１枚</a:t>
            </a:r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の図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（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本スライドと同じ</a:t>
            </a:r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4:3</a:t>
            </a:r>
            <a:r>
              <a:rPr lang="ja-JP" altLang="en-US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フォーム</a:t>
            </a:r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ppt</a:t>
            </a:r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で）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・図の中に使用する文字の大きさは、</a:t>
            </a:r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　このサイズ（</a:t>
            </a:r>
            <a:r>
              <a:rPr lang="en-US" altLang="ja-JP" sz="2200" dirty="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22pt</a:t>
            </a:r>
            <a:r>
              <a:rPr lang="ja-JP" altLang="en-US" sz="22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）以上でお願いいたします。</a:t>
            </a:r>
          </a:p>
          <a:p>
            <a:endParaRPr lang="ja-JP" altLang="en-US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endParaRPr lang="en-US" altLang="ja-JP" sz="2200" dirty="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4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/3フォーム" id="{5DF901B3-80AA-2B4A-A301-B72853C14DE7}" vid="{C82449DD-04AD-4C4A-9677-04E1FE4981A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6F8E4210AA1D74483075BFC3851D2E8" ma:contentTypeVersion="12" ma:contentTypeDescription="新しいドキュメントを作成します。" ma:contentTypeScope="" ma:versionID="d1a66d0c6fdb67ac7f71b296fbf84f6e">
  <xsd:schema xmlns:xsd="http://www.w3.org/2001/XMLSchema" xmlns:xs="http://www.w3.org/2001/XMLSchema" xmlns:p="http://schemas.microsoft.com/office/2006/metadata/properties" xmlns:ns2="ba3d5fee-1b6c-41ee-bd4f-a3fb7be44d05" xmlns:ns3="e8a599ae-d2dd-44f8-8252-4db62747ee3b" targetNamespace="http://schemas.microsoft.com/office/2006/metadata/properties" ma:root="true" ma:fieldsID="2f976e6ece2b996702d7e896897ecf2f" ns2:_="" ns3:_="">
    <xsd:import namespace="ba3d5fee-1b6c-41ee-bd4f-a3fb7be44d05"/>
    <xsd:import namespace="e8a599ae-d2dd-44f8-8252-4db62747ee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d5fee-1b6c-41ee-bd4f-a3fb7be44d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99ae-d2dd-44f8-8252-4db62747ee3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0486A9-3C96-4421-BE04-8390A7EE3A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A92672-2AF9-43D5-BDA0-EAE157043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DC05FF-916B-4FFE-899A-188F15DF570D}"/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145</TotalTime>
  <Words>113</Words>
  <Application>Microsoft Macintosh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Kaku Gothic Pro W3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陀安 一郎</dc:creator>
  <cp:lastModifiedBy>IT</cp:lastModifiedBy>
  <cp:revision>11</cp:revision>
  <dcterms:created xsi:type="dcterms:W3CDTF">2020-03-31T08:10:59Z</dcterms:created>
  <dcterms:modified xsi:type="dcterms:W3CDTF">2022-11-28T05:34:20Z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0x010100D6F8E4210AA1D74483075BFC3851D2E8</vt:lpwstr>
  </property>
</Properties>
</file>