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7"/>
  </p:notesMasterIdLst>
  <p:handoutMasterIdLst>
    <p:handoutMasterId r:id="rId8"/>
  </p:handoutMasterIdLst>
  <p:sldIdLst>
    <p:sldId id="333" r:id="rId5"/>
    <p:sldId id="332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436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148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3C5F476F-4DB8-1B4E-9F0D-0FC3A7B6EA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27652C3-4FEE-8E47-8288-54535088D7E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86F49-5498-ED40-9B5D-888D4CFE6920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48E80E-76E9-AD46-91CA-97DB3FE68F1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5E346D0-C57C-8C4F-A90C-7FE2E6044ED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901B1D-5014-C245-9F1C-0D32CBBB5F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96856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4A7D3E-53CB-2841-AC67-71A087C4B257}" type="datetimeFigureOut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7F73B3-C954-934F-B035-415523FDD0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2090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157EC-C967-9441-BEEE-20D41BD3689E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990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5B774-FC57-534B-B5AB-BF345560ADCE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2748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96CCB-63FC-C849-B7C6-32E105CBF453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180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A5271-54E8-454C-AFD0-F0A34F994E4E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8780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786E-7EDA-E542-9CB4-5C9ADC8E74EA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0060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EA72B-4EEA-3D4D-B528-F22BCDBE059D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26740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C596E6-644D-824A-85D7-26B25D10C7E7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762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B9033C-F07F-4642-AF3C-CBB4453A3231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4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400AF-1FC2-DA49-946E-A35495EBA8D7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762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コンテンツ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20D897-BA4D-CE48-BDC8-78CBB2182A0B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7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図 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8EA7-587B-9149-8836-B932275ACB60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95573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 dirty="0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 dirty="0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 dirty="0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 dirty="0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D7313-77E3-F740-9314-CBEA2F941786}" type="datetime1">
              <a:rPr kumimoji="1" lang="ja-JP" altLang="en-US" smtClean="0"/>
              <a:t>2022/11/28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496F20-AE07-D740-8DBA-DEC1E948C2D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274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Hiragino Kaku Gothic Pro W3" panose="020B0300000000000000" pitchFamily="34" charset="-128"/>
          <a:ea typeface="Hiragino Kaku Gothic Pro W3" panose="020B0300000000000000" pitchFamily="34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5009411E-97D0-4854-85C7-4DD236F581E2}"/>
              </a:ext>
            </a:extLst>
          </p:cNvPr>
          <p:cNvSpPr txBox="1"/>
          <p:nvPr/>
        </p:nvSpPr>
        <p:spPr>
          <a:xfrm>
            <a:off x="418289" y="379379"/>
            <a:ext cx="8482519" cy="45550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ホームページ（</a:t>
            </a:r>
            <a:r>
              <a:rPr lang="en-US" altLang="ja-JP" sz="24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https://</a:t>
            </a:r>
            <a:r>
              <a:rPr lang="en-US" altLang="ja-JP" sz="2400" dirty="0" err="1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www.environmentalisotope.jp</a:t>
            </a:r>
            <a:r>
              <a:rPr lang="ja-JP" altLang="en-US" sz="24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）に載せる情報の送付依頼</a:t>
            </a:r>
            <a:r>
              <a:rPr lang="ja-JP" altLang="en-US" sz="24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：締め切り</a:t>
            </a:r>
            <a:r>
              <a:rPr lang="en-US" altLang="ja-JP" sz="240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2023</a:t>
            </a:r>
            <a:r>
              <a:rPr lang="ja-JP" altLang="en-US" sz="240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年</a:t>
            </a:r>
            <a:r>
              <a:rPr lang="en-US" altLang="ja-JP" sz="240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1</a:t>
            </a:r>
            <a:r>
              <a:rPr lang="ja-JP" altLang="en-US" sz="240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月</a:t>
            </a:r>
            <a:r>
              <a:rPr lang="en-US" altLang="ja-JP" sz="2400" dirty="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23</a:t>
            </a:r>
            <a:r>
              <a:rPr lang="ja-JP" altLang="en-US" sz="2400">
                <a:solidFill>
                  <a:srgbClr val="FF0000"/>
                </a:solidFill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日（月）</a:t>
            </a:r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en-US" altLang="ja-JP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ppt </a:t>
            </a:r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１枚目（本ページ）に、以下をご記入願います。</a:t>
            </a:r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・一言でわかるタイトル</a:t>
            </a:r>
          </a:p>
          <a:p>
            <a:endParaRPr lang="ja-JP" altLang="en-US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・</a:t>
            </a:r>
            <a:r>
              <a:rPr lang="en-US" altLang="ja-JP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200-300</a:t>
            </a:r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字程度の説明文</a:t>
            </a:r>
          </a:p>
          <a:p>
            <a:endParaRPr lang="ja-JP" altLang="en-US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・キーワードを</a:t>
            </a:r>
            <a:r>
              <a:rPr lang="en-US" altLang="ja-JP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5</a:t>
            </a:r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つ以内</a:t>
            </a:r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ja-JP" altLang="en-US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ja-JP" altLang="en-US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98072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00C7BAC-B213-467E-AC74-3579552811BC}"/>
              </a:ext>
            </a:extLst>
          </p:cNvPr>
          <p:cNvSpPr txBox="1"/>
          <p:nvPr/>
        </p:nvSpPr>
        <p:spPr>
          <a:xfrm>
            <a:off x="862717" y="621415"/>
            <a:ext cx="7788302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ppt 2</a:t>
            </a:r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枚目（本ページ）に、以下の記入をお願いします。</a:t>
            </a:r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・皆さんの研究例がわかる１枚</a:t>
            </a:r>
            <a:r>
              <a:rPr lang="ja-JP" altLang="en-US" sz="22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の図</a:t>
            </a:r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ja-JP" altLang="en-US" sz="22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（</a:t>
            </a:r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本スライドと同じ</a:t>
            </a:r>
            <a:r>
              <a:rPr lang="en-US" altLang="ja-JP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4:3</a:t>
            </a:r>
            <a:r>
              <a:rPr lang="ja-JP" altLang="en-US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フォーム</a:t>
            </a:r>
            <a:r>
              <a:rPr lang="en-US" altLang="ja-JP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ppt</a:t>
            </a:r>
            <a:r>
              <a:rPr lang="ja-JP" altLang="en-US" sz="22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で）</a:t>
            </a:r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ja-JP" altLang="en-US" sz="22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・図の中に使用する文字の大きさは、</a:t>
            </a:r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r>
              <a:rPr lang="ja-JP" altLang="en-US" sz="22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　このサイズ（</a:t>
            </a:r>
            <a:r>
              <a:rPr lang="en-US" altLang="ja-JP" sz="2200" dirty="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22pt</a:t>
            </a:r>
            <a:r>
              <a:rPr lang="ja-JP" altLang="en-US" sz="2200">
                <a:latin typeface="Hiragino Kaku Gothic Pro W3" panose="020B0300000000000000" pitchFamily="34" charset="-128"/>
                <a:ea typeface="Hiragino Kaku Gothic Pro W3" panose="020B0300000000000000" pitchFamily="34" charset="-128"/>
              </a:rPr>
              <a:t>）以上でお願いいたします。</a:t>
            </a:r>
          </a:p>
          <a:p>
            <a:endParaRPr lang="ja-JP" altLang="en-US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  <a:p>
            <a:endParaRPr lang="en-US" altLang="ja-JP" sz="2200" dirty="0">
              <a:latin typeface="Hiragino Kaku Gothic Pro W3" panose="020B0300000000000000" pitchFamily="34" charset="-128"/>
              <a:ea typeface="Hiragino Kaku Gothic Pro W3" panose="020B03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421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/3フォーム" id="{5DF901B3-80AA-2B4A-A301-B72853C14DE7}" vid="{C82449DD-04AD-4C4A-9677-04E1FE4981AE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D6F8E4210AA1D74483075BFC3851D2E8" ma:contentTypeVersion="12" ma:contentTypeDescription="新しいドキュメントを作成します。" ma:contentTypeScope="" ma:versionID="d1a66d0c6fdb67ac7f71b296fbf84f6e">
  <xsd:schema xmlns:xsd="http://www.w3.org/2001/XMLSchema" xmlns:xs="http://www.w3.org/2001/XMLSchema" xmlns:p="http://schemas.microsoft.com/office/2006/metadata/properties" xmlns:ns2="ba3d5fee-1b6c-41ee-bd4f-a3fb7be44d05" xmlns:ns3="e8a599ae-d2dd-44f8-8252-4db62747ee3b" targetNamespace="http://schemas.microsoft.com/office/2006/metadata/properties" ma:root="true" ma:fieldsID="2f976e6ece2b996702d7e896897ecf2f" ns2:_="" ns3:_="">
    <xsd:import namespace="ba3d5fee-1b6c-41ee-bd4f-a3fb7be44d05"/>
    <xsd:import namespace="e8a599ae-d2dd-44f8-8252-4db62747ee3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d5fee-1b6c-41ee-bd4f-a3fb7be44d0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a599ae-d2dd-44f8-8252-4db62747ee3b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70486A9-3C96-4421-BE04-8390A7EE3A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CA92672-2AF9-43D5-BDA0-EAE1570433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EDC05FF-916B-4FFE-899A-188F15DF570D}"/>
</file>

<file path=docProps/app.xml><?xml version="1.0" encoding="utf-8"?>
<Properties xmlns="http://schemas.openxmlformats.org/officeDocument/2006/extended-properties" xmlns:vt="http://schemas.openxmlformats.org/officeDocument/2006/docPropsVTypes">
  <Template>Office テーマ</Template>
  <TotalTime>145</TotalTime>
  <Words>113</Words>
  <Application>Microsoft Macintosh PowerPoint</Application>
  <PresentationFormat>画面に合わせる (4:3)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Hiragino Kaku Gothic Pro W3</vt:lpstr>
      <vt:lpstr>游ゴシック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陀安 一郎</dc:creator>
  <cp:lastModifiedBy>IT</cp:lastModifiedBy>
  <cp:revision>11</cp:revision>
  <dcterms:created xsi:type="dcterms:W3CDTF">2020-03-31T08:10:59Z</dcterms:created>
  <dcterms:modified xsi:type="dcterms:W3CDTF">2022-11-28T05:34:20Z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0x010100D6F8E4210AA1D74483075BFC3851D2E8</vt:lpwstr>
  </property>
</Properties>
</file>